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3"/>
  </p:notesMasterIdLst>
  <p:sldIdLst>
    <p:sldId id="257" r:id="rId5"/>
    <p:sldId id="258" r:id="rId6"/>
    <p:sldId id="269" r:id="rId7"/>
    <p:sldId id="270" r:id="rId8"/>
    <p:sldId id="271" r:id="rId9"/>
    <p:sldId id="282" r:id="rId10"/>
    <p:sldId id="284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78" r:id="rId19"/>
    <p:sldId id="281" r:id="rId20"/>
    <p:sldId id="272" r:id="rId21"/>
    <p:sldId id="283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amsungOne 450C" panose="020B0506030303020204" charset="0"/>
      <p:regular r:id="rId28"/>
    </p:embeddedFont>
    <p:embeddedFont>
      <p:font typeface="SamsungOne 800C" panose="020B0906030303020204" charset="0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7952"/>
            <a:ext cx="9144000" cy="1360652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Chasing the score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545" y="4582430"/>
            <a:ext cx="9144000" cy="153573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Город: Новосибирск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Площадка: МБОУ Инженерный лицей НГТУ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Учащийся: Агапов Никита 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Павел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Фридрихович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1" y="315884"/>
            <a:ext cx="4472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процесс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83" y="1085325"/>
            <a:ext cx="2660072" cy="46874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8516" y="1587732"/>
            <a:ext cx="707413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раздел содержит три уровня сложности: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Лёгкий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Средний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Сложный</a:t>
            </a:r>
          </a:p>
        </p:txBody>
      </p:sp>
    </p:spTree>
    <p:extLst>
      <p:ext uri="{BB962C8B-B14F-4D97-AF65-F5344CB8AC3E}">
        <p14:creationId xmlns:p14="http://schemas.microsoft.com/office/powerpoint/2010/main" val="269981494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1221" y="315883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процесс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8270" y="1720735"/>
            <a:ext cx="60766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разделе математики перед пользователем начинают меняться числа. Цель пользователя – в уме производить вычисления.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5F849D-4051-4246-9112-B2B55672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0" y="1212850"/>
            <a:ext cx="254635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09281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6159" y="274320"/>
            <a:ext cx="4613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процесс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5593" y="1911927"/>
            <a:ext cx="5253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цикла смены чисел пользователю предоставляется возможность ввести ответ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C6A177-9D2E-438F-9CB1-B0F6DDA8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1403350"/>
            <a:ext cx="202565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1031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6158" y="266007"/>
            <a:ext cx="4538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процесс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1149" y="1512916"/>
            <a:ext cx="56859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разделе внимания перед пользователем начинают меняться фигуры и фон. Цель пользователя – запоминать фигуры и цвета фона экрана.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303" y="1276517"/>
            <a:ext cx="2545513" cy="44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9384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41221" y="286275"/>
            <a:ext cx="472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процесс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54232"/>
            <a:ext cx="65836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цикла смены фигур и фона пользователю предоставляется возможность ввести ответ на случайно заданный вопрос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A7CC73-8930-49E6-B275-065D56D7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1654232"/>
            <a:ext cx="197485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54979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6160" y="282633"/>
            <a:ext cx="448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процесс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5346" y="1695796"/>
            <a:ext cx="56859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правильного ответа пользователя переносит на праздничный фрагмент, где он может вернутся к выбору игры.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45DDB2-8AC1-4D5A-862E-FA4513E8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1636859"/>
            <a:ext cx="2133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9016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2786" y="274320"/>
            <a:ext cx="4222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процесс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5098" y="1521229"/>
            <a:ext cx="502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неправильного ответа пользователя переносит на фрагмент ошибки, где он так же может перейти к играм.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B1B789-28DD-4248-ABCB-9F6AAAA2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1243214"/>
            <a:ext cx="2185786" cy="43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86125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1877" y="407324"/>
            <a:ext cx="4089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1847" y="1529542"/>
            <a:ext cx="924375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данного тренажёра является актуальной темой в наше время, так как при его прохождении дети школьного и дошкольного возраста смогут развивать свои математические способности на основе решения простейших математических примеров.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292979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1765FD-7D19-478C-B0FC-2764F2B6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32" y="2411398"/>
            <a:ext cx="2907659" cy="2907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08689-FCE7-4B39-AEE5-FC234E5F8CD4}"/>
              </a:ext>
            </a:extLst>
          </p:cNvPr>
          <p:cNvSpPr txBox="1"/>
          <p:nvPr/>
        </p:nvSpPr>
        <p:spPr>
          <a:xfrm>
            <a:off x="3137482" y="377505"/>
            <a:ext cx="5058561" cy="7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Ссылка</a:t>
            </a:r>
          </a:p>
        </p:txBody>
      </p:sp>
    </p:spTree>
    <p:extLst>
      <p:ext uri="{BB962C8B-B14F-4D97-AF65-F5344CB8AC3E}">
        <p14:creationId xmlns:p14="http://schemas.microsoft.com/office/powerpoint/2010/main" val="231311894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689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036617" y="1973582"/>
            <a:ext cx="74814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тренировочного приложения для развития математического мышления и внимания на платформе 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  <a:endParaRPr lang="ru-RU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23.05.2022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00153" y="346246"/>
            <a:ext cx="4621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7389" y="2169622"/>
            <a:ext cx="10914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1)Складывать и вычитать числа, появляющиеся на экране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Считать количество фигур, всплывающих на экране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3)Вводить получившийся результат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1062" y="186042"/>
            <a:ext cx="66917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математических игр на платформе </a:t>
            </a:r>
            <a:r>
              <a:rPr lang="en-US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endParaRPr lang="ru-RU" sz="4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895" y="2378848"/>
            <a:ext cx="2753408" cy="32253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331" y="185562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 2048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0858" y="2601884"/>
            <a:ext cx="55529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ru-RU" sz="20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Достоинство игры: 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уровней  сложности, что позволяет каждому пользователю выбрать подходящий для себя уровень.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ru-RU" sz="20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Недостаток игры: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Продолжительный игровой процесс, который отнимает много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270225807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4437" y="216132"/>
            <a:ext cx="6858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математических игр на платформе </a:t>
            </a:r>
            <a:r>
              <a:rPr lang="en-US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endParaRPr lang="ru-RU" sz="4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044931" y="2510444"/>
            <a:ext cx="5827222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Игра </a:t>
            </a:r>
            <a:r>
              <a:rPr lang="en-US" sz="2800" b="1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b="1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Мастер математики</a:t>
            </a:r>
            <a:r>
              <a:rPr lang="en-US" sz="2800" b="1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Aft>
                <a:spcPts val="1200"/>
              </a:spcAft>
            </a:pPr>
            <a:r>
              <a:rPr lang="ru-RU" sz="20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</a:t>
            </a:r>
            <a:r>
              <a:rPr lang="en-US" sz="20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игры: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выбора уровня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Понятность игры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CA9766BE-832A-4CCE-B803-D6019DF10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610" y="1939681"/>
            <a:ext cx="218330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7659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1383" y="515389"/>
            <a:ext cx="3757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5586" y="2618510"/>
            <a:ext cx="73235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своей игре я учёл два аспекта: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Понятность игры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выбора уровня</a:t>
            </a:r>
          </a:p>
        </p:txBody>
      </p:sp>
    </p:spTree>
    <p:extLst>
      <p:ext uri="{BB962C8B-B14F-4D97-AF65-F5344CB8AC3E}">
        <p14:creationId xmlns:p14="http://schemas.microsoft.com/office/powerpoint/2010/main" val="166641952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9F58A-212A-4D7D-AA21-1A307BFDDF20}"/>
              </a:ext>
            </a:extLst>
          </p:cNvPr>
          <p:cNvSpPr txBox="1"/>
          <p:nvPr/>
        </p:nvSpPr>
        <p:spPr>
          <a:xfrm>
            <a:off x="3726110" y="595618"/>
            <a:ext cx="4739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проекта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5B3382-5ABD-49AC-AA2E-98602BBA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67" y="2773043"/>
            <a:ext cx="2162477" cy="2486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1562C-54AD-42D6-85C2-78D5AF731D2F}"/>
              </a:ext>
            </a:extLst>
          </p:cNvPr>
          <p:cNvSpPr txBox="1"/>
          <p:nvPr/>
        </p:nvSpPr>
        <p:spPr>
          <a:xfrm>
            <a:off x="1795244" y="1728132"/>
            <a:ext cx="217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9FAEA-2771-4DF4-B64A-44C2959AFF15}"/>
              </a:ext>
            </a:extLst>
          </p:cNvPr>
          <p:cNvSpPr txBox="1"/>
          <p:nvPr/>
        </p:nvSpPr>
        <p:spPr>
          <a:xfrm>
            <a:off x="7562585" y="1812022"/>
            <a:ext cx="1929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Разметки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7E7E51-93DD-4FE6-8B20-5075F5DCA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20" y="2773042"/>
            <a:ext cx="2011873" cy="24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178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3652" y="274320"/>
            <a:ext cx="4921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процесс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772" y="1853738"/>
            <a:ext cx="630104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экран содержит 2 кнопки:</a:t>
            </a:r>
          </a:p>
          <a:p>
            <a:pPr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Играть – для входа в игру</a:t>
            </a:r>
          </a:p>
          <a:p>
            <a:pPr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 – инструкция к каждому уровню игры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317396-5C4D-458A-A665-95A513F2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50" y="1225550"/>
            <a:ext cx="220345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7175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3854" y="324196"/>
            <a:ext cx="5162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Рабочий процесс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274" y="1903615"/>
            <a:ext cx="6450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тренажёре есть два раздела: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Математика – направлена на развитие математических способностей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 – основана на развитии внимания пользователя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68" y="1032082"/>
            <a:ext cx="2701767" cy="47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1607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345</Words>
  <Application>Microsoft Office PowerPoint</Application>
  <PresentationFormat>Широкоэкранный</PresentationFormat>
  <Paragraphs>67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SamsungOne 800C</vt:lpstr>
      <vt:lpstr>Times New Roman</vt:lpstr>
      <vt:lpstr>Arial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Chasing the score</vt:lpstr>
      <vt:lpstr>Цель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50</cp:revision>
  <dcterms:created xsi:type="dcterms:W3CDTF">2020-05-25T08:37:09Z</dcterms:created>
  <dcterms:modified xsi:type="dcterms:W3CDTF">2022-05-23T13:09:39Z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